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sldIdLst>
    <p:sldId id="256" r:id="rId2"/>
    <p:sldId id="260" r:id="rId3"/>
    <p:sldId id="259" r:id="rId4"/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869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0791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7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563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2356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795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815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25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588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41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59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72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404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61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2923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31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38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E214AC4-32E4-4629-9602-C830DBBF35E6}" type="datetimeFigureOut">
              <a:rPr lang="it-IT" smtClean="0"/>
              <a:t>26/02/2021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5188A3-8E4F-4778-8269-685121DBFD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8584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B7485E-A22C-43B0-94A3-6110FEE9A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2458" y="1122363"/>
            <a:ext cx="10715348" cy="2387600"/>
          </a:xfrm>
        </p:spPr>
        <p:txBody>
          <a:bodyPr>
            <a:normAutofit/>
          </a:bodyPr>
          <a:lstStyle/>
          <a:p>
            <a:r>
              <a:rPr lang="it-IT" sz="4800" b="1" dirty="0"/>
              <a:t>CONVITTO NAZIONALE «P. GIANNONE»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D97898F-0AB2-4CA8-8E1F-9A970173E3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ANDAMENTO DELLE ISCRIZIONI</a:t>
            </a:r>
          </a:p>
          <a:p>
            <a:r>
              <a:rPr lang="it-IT" sz="2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 ANALISI DELLA PROVENIENZA DEGLI ISCRITTI</a:t>
            </a:r>
          </a:p>
        </p:txBody>
      </p:sp>
    </p:spTree>
    <p:extLst>
      <p:ext uri="{BB962C8B-B14F-4D97-AF65-F5344CB8AC3E}">
        <p14:creationId xmlns:p14="http://schemas.microsoft.com/office/powerpoint/2010/main" val="52112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381E1A6-FD96-4DB0-9152-C9E24E2E1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78" y="2015231"/>
            <a:ext cx="11605044" cy="4593469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2ED73EF-7A10-4E5B-B8DE-0A5431D36BB7}"/>
              </a:ext>
            </a:extLst>
          </p:cNvPr>
          <p:cNvSpPr txBox="1"/>
          <p:nvPr/>
        </p:nvSpPr>
        <p:spPr>
          <a:xfrm>
            <a:off x="2432592" y="441207"/>
            <a:ext cx="697773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ISCRIZIONI CLASSI PRIME </a:t>
            </a:r>
          </a:p>
          <a:p>
            <a:pPr algn="ctr"/>
            <a:r>
              <a:rPr lang="it-IT" sz="2000" b="1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SCUOLA PRIMARIA E DELL’INFANZIA</a:t>
            </a:r>
          </a:p>
          <a:p>
            <a:pPr algn="ctr"/>
            <a:r>
              <a:rPr lang="it-IT" sz="2000" b="1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A.S. 2021/2022</a:t>
            </a:r>
          </a:p>
        </p:txBody>
      </p:sp>
    </p:spTree>
    <p:extLst>
      <p:ext uri="{BB962C8B-B14F-4D97-AF65-F5344CB8AC3E}">
        <p14:creationId xmlns:p14="http://schemas.microsoft.com/office/powerpoint/2010/main" val="3167679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422CF9D-A5FE-4A84-B3EF-7BA50C74C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92" y="1012907"/>
            <a:ext cx="9165016" cy="568639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E19D93F-2ECF-4140-B811-DB3680576C70}"/>
              </a:ext>
            </a:extLst>
          </p:cNvPr>
          <p:cNvSpPr/>
          <p:nvPr/>
        </p:nvSpPr>
        <p:spPr>
          <a:xfrm>
            <a:off x="3684233" y="265235"/>
            <a:ext cx="467224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000" b="1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ISCRITTI CLASSI PRIME   tot. n. 65</a:t>
            </a:r>
          </a:p>
        </p:txBody>
      </p:sp>
    </p:spTree>
    <p:extLst>
      <p:ext uri="{BB962C8B-B14F-4D97-AF65-F5344CB8AC3E}">
        <p14:creationId xmlns:p14="http://schemas.microsoft.com/office/powerpoint/2010/main" val="2352526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459D9507-B9A5-4968-88AE-3F71CCE3FC7E}"/>
              </a:ext>
            </a:extLst>
          </p:cNvPr>
          <p:cNvSpPr/>
          <p:nvPr/>
        </p:nvSpPr>
        <p:spPr>
          <a:xfrm flipH="1">
            <a:off x="1780643" y="1708399"/>
            <a:ext cx="186431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000" b="1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A.S. 2019/2020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6376B1D-3FD9-4319-9A9E-A49A920B3782}"/>
              </a:ext>
            </a:extLst>
          </p:cNvPr>
          <p:cNvSpPr/>
          <p:nvPr/>
        </p:nvSpPr>
        <p:spPr>
          <a:xfrm flipH="1">
            <a:off x="8642194" y="4891081"/>
            <a:ext cx="186431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000" b="1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A.S. 2020/2021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0952B8E-0C2C-4D84-BFDE-D85977A15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56" y="3429000"/>
            <a:ext cx="7887594" cy="332427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BB4384A-3025-4D1E-8741-DFFC50029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50" y="80027"/>
            <a:ext cx="7887594" cy="3256744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EE59E2B2-9DC7-4B33-A123-BD4ADFD9ED32}"/>
              </a:ext>
            </a:extLst>
          </p:cNvPr>
          <p:cNvSpPr/>
          <p:nvPr/>
        </p:nvSpPr>
        <p:spPr>
          <a:xfrm flipH="1">
            <a:off x="277764" y="187853"/>
            <a:ext cx="3622089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000" b="1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ISCRIZIONI AL SEMICONVITTO</a:t>
            </a:r>
          </a:p>
        </p:txBody>
      </p:sp>
    </p:spTree>
    <p:extLst>
      <p:ext uri="{BB962C8B-B14F-4D97-AF65-F5344CB8AC3E}">
        <p14:creationId xmlns:p14="http://schemas.microsoft.com/office/powerpoint/2010/main" val="1114282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61C35E52-CDD7-402C-88C3-6DCB6B31353E}"/>
              </a:ext>
            </a:extLst>
          </p:cNvPr>
          <p:cNvSpPr/>
          <p:nvPr/>
        </p:nvSpPr>
        <p:spPr>
          <a:xfrm>
            <a:off x="1100832" y="1602331"/>
            <a:ext cx="180876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A.S. 2021/2022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0301D8B-D9CB-4E39-BA42-DF6B8465D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18" y="89217"/>
            <a:ext cx="8087556" cy="342633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3194F0F-A05F-49F3-A2F4-EE794011B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6" y="3600451"/>
            <a:ext cx="6578353" cy="3168332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C7BF9E7E-E190-45AE-A1A6-2DA019703871}"/>
              </a:ext>
            </a:extLst>
          </p:cNvPr>
          <p:cNvSpPr/>
          <p:nvPr/>
        </p:nvSpPr>
        <p:spPr>
          <a:xfrm>
            <a:off x="7472188" y="4676005"/>
            <a:ext cx="35576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ANDAMENTO ISCRIZIONI</a:t>
            </a:r>
          </a:p>
          <a:p>
            <a:pPr algn="ctr"/>
            <a:r>
              <a:rPr lang="it-IT" sz="2000" b="1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Confronto anni 2019-2020-2021</a:t>
            </a:r>
          </a:p>
        </p:txBody>
      </p:sp>
    </p:spTree>
    <p:extLst>
      <p:ext uri="{BB962C8B-B14F-4D97-AF65-F5344CB8AC3E}">
        <p14:creationId xmlns:p14="http://schemas.microsoft.com/office/powerpoint/2010/main" val="1197675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e">
  <a:themeElements>
    <a:clrScheme name="Celestial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TM03457452[[fn=Celestiale]]</Template>
  <TotalTime>51</TotalTime>
  <Words>59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Celestiale</vt:lpstr>
      <vt:lpstr>CONVITTO NAZIONALE «P. GIANNONE»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ATTIVITA’ SEMICONVITTUALE</dc:title>
  <dc:creator>Carmine Calzone</dc:creator>
  <cp:lastModifiedBy>Carmine Calzone</cp:lastModifiedBy>
  <cp:revision>11</cp:revision>
  <dcterms:created xsi:type="dcterms:W3CDTF">2021-02-22T20:31:04Z</dcterms:created>
  <dcterms:modified xsi:type="dcterms:W3CDTF">2021-02-26T17:04:06Z</dcterms:modified>
</cp:coreProperties>
</file>